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3" r:id="rId7"/>
    <p:sldId id="264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87"/>
    <p:restoredTop sz="94646"/>
  </p:normalViewPr>
  <p:slideViewPr>
    <p:cSldViewPr snapToGrid="0">
      <p:cViewPr varScale="1">
        <p:scale>
          <a:sx n="102" d="100"/>
          <a:sy n="102" d="100"/>
        </p:scale>
        <p:origin x="19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808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460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605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784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725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80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3946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1490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65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735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107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8A24F-84B6-1843-8BD3-00AAFFA18016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D99E266-DB9C-B448-B90A-9F2FD522B64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82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6956D-CB61-49EC-AA02-933079376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9" y="887569"/>
            <a:ext cx="8637073" cy="2541431"/>
          </a:xfrm>
        </p:spPr>
        <p:txBody>
          <a:bodyPr/>
          <a:lstStyle/>
          <a:p>
            <a:r>
              <a:rPr lang="en-US" b="1" dirty="0" err="1">
                <a:latin typeface="Cordia New" panose="020B0304020202020204" pitchFamily="34" charset="-34"/>
                <a:cs typeface="Cordia New" panose="020B0304020202020204" pitchFamily="34" charset="-34"/>
              </a:rPr>
              <a:t>MindEase</a:t>
            </a:r>
            <a:endParaRPr lang="en-US" b="1" dirty="0">
              <a:latin typeface="Cordia New" panose="020B0304020202020204" pitchFamily="34" charset="-34"/>
              <a:cs typeface="Cordia New" panose="020B0304020202020204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4C696-D87B-D152-A0F1-2F67C1810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624941"/>
            <a:ext cx="8637072" cy="977621"/>
          </a:xfrm>
        </p:spPr>
        <p:txBody>
          <a:bodyPr/>
          <a:lstStyle/>
          <a:p>
            <a:r>
              <a:rPr lang="en-US" dirty="0"/>
              <a:t>Krishang Patel</a:t>
            </a:r>
          </a:p>
        </p:txBody>
      </p:sp>
      <p:pic>
        <p:nvPicPr>
          <p:cNvPr id="4" name="Picture 2" descr="Heart Beat Wave Pulse Rate - free svg file for members - SVG Heart">
            <a:extLst>
              <a:ext uri="{FF2B5EF4-FFF2-40B4-BE49-F238E27FC236}">
                <a16:creationId xmlns:a16="http://schemas.microsoft.com/office/drawing/2014/main" id="{23F05B37-94E3-5B9C-8E00-5F5852645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36315" y="3065745"/>
            <a:ext cx="2500958" cy="353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416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C77E2-B11A-9901-99A9-EB61AB3AD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MVP Technical Requirements Breakdown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F5178-B9A2-0C1F-FD82-A55AE9BDB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D3B45"/>
                </a:solidFill>
                <a:effectLst/>
                <a:latin typeface="Lato Extended"/>
              </a:rPr>
              <a:t>Overview:</a:t>
            </a:r>
            <a:endParaRPr lang="en-US" b="0" i="0" dirty="0">
              <a:solidFill>
                <a:srgbClr val="2D3B45"/>
              </a:solidFill>
              <a:effectLst/>
              <a:latin typeface="Lato Extended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Landing Page</a:t>
            </a:r>
          </a:p>
          <a:p>
            <a:pPr marL="1200150" lvl="2" indent="-285750"/>
            <a:r>
              <a:rPr lang="en-US" dirty="0"/>
              <a:t>Time and an inspiring quote that changes every visit.</a:t>
            </a:r>
          </a:p>
          <a:p>
            <a:pPr marL="742950" lvl="1" indent="-285750"/>
            <a:r>
              <a:rPr lang="en-US" dirty="0"/>
              <a:t>Guided Meditation</a:t>
            </a:r>
          </a:p>
          <a:p>
            <a:pPr marL="1200150" lvl="2" indent="-285750"/>
            <a:r>
              <a:rPr lang="en-US" dirty="0"/>
              <a:t>A library of meditations that the user can pick from and play.</a:t>
            </a:r>
          </a:p>
          <a:p>
            <a:pPr marL="1200150" lvl="2" indent="-285750"/>
            <a:r>
              <a:rPr lang="en-US" dirty="0"/>
              <a:t>Well made and responsive.</a:t>
            </a:r>
          </a:p>
          <a:p>
            <a:pPr marL="742950" lvl="1" indent="-285750"/>
            <a:r>
              <a:rPr lang="en-US" dirty="0"/>
              <a:t>Personalized Meditation</a:t>
            </a:r>
          </a:p>
          <a:p>
            <a:pPr marL="1200150" lvl="2" indent="-285750"/>
            <a:r>
              <a:rPr lang="en-US" dirty="0"/>
              <a:t>User is prompted by a few question regarding how they are feeling in the current moment.</a:t>
            </a:r>
          </a:p>
          <a:p>
            <a:pPr marL="1200150" lvl="2" indent="-285750"/>
            <a:r>
              <a:rPr lang="en-US" dirty="0"/>
              <a:t>Upon evaluation of their response, a personalized mediation track is played. (AI powered)</a:t>
            </a:r>
          </a:p>
          <a:p>
            <a:pPr marL="1200150" lvl="2" indent="-28575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11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C77E2-B11A-9901-99A9-EB61AB3AD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MVP Technical Requirements Breakdown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F5178-B9A2-0C1F-FD82-A55AE9BDB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D3B45"/>
                </a:solidFill>
                <a:effectLst/>
                <a:latin typeface="Lato Extended"/>
              </a:rPr>
              <a:t>Technical Specifications:</a:t>
            </a:r>
            <a:endParaRPr lang="en-US" b="0" i="0" dirty="0">
              <a:solidFill>
                <a:srgbClr val="2D3B45"/>
              </a:solidFill>
              <a:effectLst/>
              <a:latin typeface="Lato Extended"/>
            </a:endParaRPr>
          </a:p>
          <a:p>
            <a:pPr marL="742950" lvl="1" indent="-285750"/>
            <a:r>
              <a:rPr lang="en-US" dirty="0"/>
              <a:t>React Framework (</a:t>
            </a:r>
            <a:r>
              <a:rPr lang="en-US" dirty="0" err="1"/>
              <a:t>Next.js</a:t>
            </a:r>
            <a:r>
              <a:rPr lang="en-US" dirty="0"/>
              <a:t>)</a:t>
            </a:r>
          </a:p>
          <a:p>
            <a:pPr marL="742950" lvl="1" indent="-285750"/>
            <a:r>
              <a:rPr lang="en-US" dirty="0"/>
              <a:t>JavaScript</a:t>
            </a:r>
          </a:p>
          <a:p>
            <a:pPr marL="742950" lvl="1" indent="-285750"/>
            <a:r>
              <a:rPr lang="en-US" dirty="0"/>
              <a:t>HTML</a:t>
            </a:r>
          </a:p>
          <a:p>
            <a:pPr marL="742950" lvl="1" indent="-285750"/>
            <a:r>
              <a:rPr lang="en-US" dirty="0"/>
              <a:t>No DB required. </a:t>
            </a:r>
          </a:p>
        </p:txBody>
      </p:sp>
    </p:spTree>
    <p:extLst>
      <p:ext uri="{BB962C8B-B14F-4D97-AF65-F5344CB8AC3E}">
        <p14:creationId xmlns:p14="http://schemas.microsoft.com/office/powerpoint/2010/main" val="1173164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C77E2-B11A-9901-99A9-EB61AB3AD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MVP Technical Requirements Breakdown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F5178-B9A2-0C1F-FD82-A55AE9BDB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D3B45"/>
                </a:solidFill>
                <a:effectLst/>
                <a:latin typeface="Lato Extended"/>
              </a:rPr>
              <a:t>Challenges &amp; Solutions:</a:t>
            </a:r>
            <a:endParaRPr lang="en-US" b="0" i="0" dirty="0">
              <a:solidFill>
                <a:srgbClr val="2D3B45"/>
              </a:solidFill>
              <a:effectLst/>
              <a:latin typeface="Lato Extended"/>
            </a:endParaRPr>
          </a:p>
          <a:p>
            <a:pPr marL="742950" lvl="1" indent="-285750"/>
            <a:r>
              <a:rPr lang="en-US" dirty="0"/>
              <a:t>How to evaluate which meditation is best for the user?</a:t>
            </a:r>
          </a:p>
          <a:p>
            <a:pPr marL="1200150" lvl="2" indent="-285750"/>
            <a:r>
              <a:rPr lang="en-US" dirty="0"/>
              <a:t>Every survey question holds weight to it. (3 good, 2 neutral, 1 bad)</a:t>
            </a:r>
          </a:p>
          <a:p>
            <a:pPr marL="1200150" lvl="2" indent="-285750"/>
            <a:r>
              <a:rPr lang="en-US" dirty="0"/>
              <a:t>Every video also holds the weight to it. For example, a relaxation video for sleep hold the wight of 3 for the question “How was your sleep?”.</a:t>
            </a:r>
          </a:p>
          <a:p>
            <a:pPr marL="742950" lvl="1" indent="-285750"/>
            <a:r>
              <a:rPr lang="en-US" dirty="0"/>
              <a:t>How to make it responsive on Web as well as Mobile?</a:t>
            </a:r>
          </a:p>
          <a:p>
            <a:pPr marL="1200150" lvl="2" indent="-285750"/>
            <a:r>
              <a:rPr lang="en-US" dirty="0"/>
              <a:t>Tailwind CSS</a:t>
            </a:r>
          </a:p>
        </p:txBody>
      </p:sp>
    </p:spTree>
    <p:extLst>
      <p:ext uri="{BB962C8B-B14F-4D97-AF65-F5344CB8AC3E}">
        <p14:creationId xmlns:p14="http://schemas.microsoft.com/office/powerpoint/2010/main" val="2299954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7F5F2-909E-DF20-3141-10D2CC41D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UI Approach - Tailwind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4511B-65B7-D7BA-F0C9-0F8659416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Landing Page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368B218-0EC3-97C5-24DF-0D6256A0B9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96" t="20629" r="8569" b="5368"/>
          <a:stretch/>
        </p:blipFill>
        <p:spPr>
          <a:xfrm>
            <a:off x="3457183" y="1967195"/>
            <a:ext cx="8403694" cy="486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474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7F5F2-909E-DF20-3141-10D2CC41D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UI Approach - Tailwind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4511B-65B7-D7BA-F0C9-0F8659416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Guided Meditation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C05A28F-A85E-6320-83D8-FBD3C871F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12" t="22949" r="16787" b="7429"/>
          <a:stretch/>
        </p:blipFill>
        <p:spPr>
          <a:xfrm>
            <a:off x="3908380" y="2015732"/>
            <a:ext cx="8202836" cy="475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194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7F5F2-909E-DF20-3141-10D2CC41D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UI Approach - Tailwind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4511B-65B7-D7BA-F0C9-0F86594165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2239695"/>
            <a:ext cx="9603275" cy="3450613"/>
          </a:xfrm>
        </p:spPr>
        <p:txBody>
          <a:bodyPr/>
          <a:lstStyle/>
          <a:p>
            <a:r>
              <a:rPr lang="en-US" dirty="0"/>
              <a:t>Personalized Meditation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01E4239-CFD2-737D-D120-53A5786AF5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33" t="23981" r="16950" b="8977"/>
          <a:stretch/>
        </p:blipFill>
        <p:spPr>
          <a:xfrm>
            <a:off x="372440" y="2815225"/>
            <a:ext cx="6546816" cy="3798518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B9001C26-9C52-EDA5-0959-A0E1E91595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01" t="26559" r="19655" b="6398"/>
          <a:stretch/>
        </p:blipFill>
        <p:spPr>
          <a:xfrm>
            <a:off x="5171885" y="1966505"/>
            <a:ext cx="6767484" cy="399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100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1D15B-1538-871E-64FF-56A1C786C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Planning &amp;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82BDE-3BF0-3DD2-5508-1F72AFFB0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Sprint 1 (Completed)</a:t>
            </a:r>
          </a:p>
          <a:p>
            <a:pPr lvl="1"/>
            <a:r>
              <a:rPr lang="en-US" dirty="0"/>
              <a:t>Initialize the project and get it to work with all the required tools. </a:t>
            </a:r>
          </a:p>
          <a:p>
            <a:pPr lvl="1"/>
            <a:r>
              <a:rPr lang="en-US" dirty="0"/>
              <a:t>Create the homepage and a functional guided meditation page.</a:t>
            </a:r>
          </a:p>
          <a:p>
            <a:r>
              <a:rPr lang="en-US" dirty="0"/>
              <a:t>Sprint 2 (To-do)</a:t>
            </a:r>
          </a:p>
          <a:p>
            <a:pPr lvl="1"/>
            <a:r>
              <a:rPr lang="en-US" dirty="0"/>
              <a:t>Video tracks need to be changed to Audio</a:t>
            </a:r>
          </a:p>
          <a:p>
            <a:pPr lvl="1"/>
            <a:r>
              <a:rPr lang="en-US" dirty="0"/>
              <a:t>Add a visible time tracker that shows the progress of the track being played.</a:t>
            </a:r>
          </a:p>
          <a:p>
            <a:pPr lvl="1"/>
            <a:r>
              <a:rPr lang="en-US" dirty="0"/>
              <a:t>Create the personalized meditation page.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334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4CD39-2448-677B-4126-2EE03DAD4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6B18C-A7CF-EF6F-C8E3-12B2776A4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13692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{262D6465-092B-CA46-9923-7366A84ED6FE}tf10001119</Template>
  <TotalTime>77</TotalTime>
  <Words>272</Words>
  <Application>Microsoft Macintosh PowerPoint</Application>
  <PresentationFormat>Widescreen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Cordia New</vt:lpstr>
      <vt:lpstr>Gill Sans MT</vt:lpstr>
      <vt:lpstr>Lato Extended</vt:lpstr>
      <vt:lpstr>Gallery</vt:lpstr>
      <vt:lpstr>MindEase</vt:lpstr>
      <vt:lpstr>MVP Technical Requirements Breakdown</vt:lpstr>
      <vt:lpstr>MVP Technical Requirements Breakdown</vt:lpstr>
      <vt:lpstr>MVP Technical Requirements Breakdown</vt:lpstr>
      <vt:lpstr>Design &amp; UI Approach - Tailwind</vt:lpstr>
      <vt:lpstr>Design &amp; UI Approach - Tailwind</vt:lpstr>
      <vt:lpstr>Design &amp; UI Approach - Tailwind</vt:lpstr>
      <vt:lpstr>Sprint Planning &amp; Progress</vt:lpstr>
      <vt:lpstr>Code Repository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MindEase</dc:title>
  <dc:creator>Patel, Krishang D</dc:creator>
  <cp:lastModifiedBy>Patel, Krishang D</cp:lastModifiedBy>
  <cp:revision>3</cp:revision>
  <dcterms:created xsi:type="dcterms:W3CDTF">2023-11-27T06:53:59Z</dcterms:created>
  <dcterms:modified xsi:type="dcterms:W3CDTF">2023-11-27T08:11:51Z</dcterms:modified>
</cp:coreProperties>
</file>

<file path=docProps/thumbnail.jpeg>
</file>